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F4AF1-3F7C-8490-46C1-868BEF3BB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F8B8DC-CA66-2BFF-842D-6E5F74627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D4CEC2-F93A-BED8-5B2E-17F867A19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C816CF-EFB4-E011-F73F-0BFFF2EE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7EC90A-01B5-6B40-FD8C-6F2C5D6CD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55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A92A50-20C1-B2D4-516C-CAEF51AA9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ED6FEE6-183C-0BB4-A082-D839C1C7E8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0B03C4-AF7E-EA07-3AC4-25DF5C368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F22822-DD2C-755D-329E-6159A2F7A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5AD404-00BE-6145-983B-B4D866103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3723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359206-3564-54DE-4F28-5B9724EF50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61C6412-6F79-27C3-D49D-0E965CF42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198A10-59D9-EEAE-16C2-3818527E9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1A5CF7-5516-2B01-5EAB-6CA95740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8E1F24-EFAB-94A3-A5E8-8E23D6A61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9888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892BB3-D0F6-0816-E798-005882961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0EEBFB-748A-6322-D68C-53E93983F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388F0B-2908-80CC-5E3C-5820FB1D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EBE52C-0EB4-AF95-3808-2445F337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701583-F6CF-072B-3FF6-647E94CFC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173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D326E9-97A5-60BE-266E-C150368EF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C6B1492-2FAF-5C62-C575-644467043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14B640-FF27-04AE-89E7-C739A5E99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3677F0-5D4D-D444-0B37-C73623BF9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DB0F95-1125-8474-3506-39DF9FCBB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536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749E5-FBE6-0F74-9EAE-E7AA6162A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949173-E458-FDCA-FB2D-D5F54F1FF3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1823FD2-5F36-E5A7-5B00-E689404A0B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487400E-9AF1-1397-1370-41261F59E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A8E9533-C9EA-7483-7773-7600D86E8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25D83EB-D3A3-4D97-70F4-091D56BB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9859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05E384-E779-1AB4-5B2B-0D287456D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46C879B-9E6E-87F8-2114-1BD5E8C2F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E1CEA44-7A9C-BA62-BC6C-A82256F8E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1DF7A04-B198-C4C1-7DBC-5B4CB6A0DC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1218968-4ECA-7273-972D-A0D35EFECE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7FFB629-3293-81F6-084E-E9A2CA4A8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4353405-7988-3A19-8F20-7F00EA450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9E15318-8D1D-8A9C-F58B-DEBBF642C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8746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0F26BD-6962-19B9-287B-61D12A0E5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30441D8-A3D6-E354-1CC5-9D358DC89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4F32EED-4E65-5A30-0F49-D13BEC871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3B3A05-984E-486A-A2CF-7DD9D0576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65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5F4B042-7885-3665-5BAE-3D7CFC792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B32876F-F966-5C55-C5C1-66CB6B715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2E08747-6F11-03B6-1753-47BBFB305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391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B6FF4-434A-E61B-61E0-C1B9B423B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8E63F8-BAF2-5DF4-B27C-4E82EC853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C184AA-2B80-B84C-5892-9E4C04D56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C3A34EF-64E2-A37C-3493-A4C3F2CF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CBF629-BDF7-2470-D067-D36DCF3F0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3DFC10-DA1C-6284-632A-26F2667D2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94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42F80F-E5A7-6873-A1D4-B0A8C937B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AAD8B65-AB3F-4908-91AA-C59D6E6B2C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E2AE548-B75D-1F0D-5A16-604CFAB50F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E4FAB3E-F5FC-1CD6-A080-DAFE260CA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6D0F39-C766-A735-B8E9-B2DD74940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0A15BFD-3008-D279-0C84-0337EA0F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959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A3E9C7A-125F-033F-0BB0-24AF536EA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E2FFCE1-9CD0-2C27-28C0-50E1B629F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5C7401-3B11-D0B9-FCE3-7117B4B7CC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C767E4-BB4F-0279-4CC0-93DFB7AF4A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ED42E2-2AA0-5B2E-881F-591000975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447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ço Reservado para Conteúdo 12" descr="Diagrama&#10;&#10;Descrição gerada automaticamente">
            <a:extLst>
              <a:ext uri="{FF2B5EF4-FFF2-40B4-BE49-F238E27FC236}">
                <a16:creationId xmlns:a16="http://schemas.microsoft.com/office/drawing/2014/main" id="{80DD5E65-66F0-9B43-75B4-463307FE52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76" y="467027"/>
            <a:ext cx="11961448" cy="5923945"/>
          </a:xfrm>
        </p:spPr>
      </p:pic>
    </p:spTree>
    <p:extLst>
      <p:ext uri="{BB962C8B-B14F-4D97-AF65-F5344CB8AC3E}">
        <p14:creationId xmlns:p14="http://schemas.microsoft.com/office/powerpoint/2010/main" val="11936674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2519e9-a305-497f-a379-da3f57128b39">
      <Terms xmlns="http://schemas.microsoft.com/office/infopath/2007/PartnerControls"/>
    </lcf76f155ced4ddcb4097134ff3c332f>
    <TaxCatchAll xmlns="e9581cd1-43a4-4a92-ad08-cc687fe561d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0E79E9549BC9247A520D3A09789168D" ma:contentTypeVersion="16" ma:contentTypeDescription="Crie um novo documento." ma:contentTypeScope="" ma:versionID="bf619e76bb1efe1ae65d4593f6632b38">
  <xsd:schema xmlns:xsd="http://www.w3.org/2001/XMLSchema" xmlns:xs="http://www.w3.org/2001/XMLSchema" xmlns:p="http://schemas.microsoft.com/office/2006/metadata/properties" xmlns:ns2="cb2519e9-a305-497f-a379-da3f57128b39" xmlns:ns3="e9581cd1-43a4-4a92-ad08-cc687fe561d2" targetNamespace="http://schemas.microsoft.com/office/2006/metadata/properties" ma:root="true" ma:fieldsID="6f68a939dc3c842df641caf610e70b24" ns2:_="" ns3:_="">
    <xsd:import namespace="cb2519e9-a305-497f-a379-da3f57128b39"/>
    <xsd:import namespace="e9581cd1-43a4-4a92-ad08-cc687fe561d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2519e9-a305-497f-a379-da3f57128b3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9d05bd75-bb08-4056-a79f-fd3238aa17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81cd1-43a4-4a92-ad08-cc687fe561d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5fca781-b0b2-459e-988b-f5ef90c788fd}" ma:internalName="TaxCatchAll" ma:showField="CatchAllData" ma:web="e9581cd1-43a4-4a92-ad08-cc687fe561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7929C5-A07E-489F-93A9-995EE6888786}">
  <ds:schemaRefs>
    <ds:schemaRef ds:uri="http://schemas.microsoft.com/office/2006/metadata/properties"/>
    <ds:schemaRef ds:uri="http://schemas.microsoft.com/office/infopath/2007/PartnerControls"/>
    <ds:schemaRef ds:uri="cb2519e9-a305-497f-a379-da3f57128b39"/>
    <ds:schemaRef ds:uri="e9581cd1-43a4-4a92-ad08-cc687fe561d2"/>
  </ds:schemaRefs>
</ds:datastoreItem>
</file>

<file path=customXml/itemProps2.xml><?xml version="1.0" encoding="utf-8"?>
<ds:datastoreItem xmlns:ds="http://schemas.openxmlformats.org/officeDocument/2006/customXml" ds:itemID="{983BE068-AA4C-4FA3-A97B-953BC2F082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66254E-1E07-4186-A3AF-D1AA39784F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2519e9-a305-497f-a379-da3f57128b39"/>
    <ds:schemaRef ds:uri="e9581cd1-43a4-4a92-ad08-cc687fe561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João Brainer Clares de Andrade</dc:creator>
  <cp:lastModifiedBy>Denise ABN</cp:lastModifiedBy>
  <cp:revision>5</cp:revision>
  <dcterms:created xsi:type="dcterms:W3CDTF">2025-03-21T20:39:12Z</dcterms:created>
  <dcterms:modified xsi:type="dcterms:W3CDTF">2025-09-15T16:59:17Z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0x010100F0E79E9549BC9247A520D3A09789168D</vt:lpwstr>
  </property>
</Properties>
</file>