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7" r:id="rId5"/>
  </p:sldIdLst>
  <p:sldSz cx="18000663" cy="11879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D050"/>
    <a:srgbClr val="F2AA84"/>
    <a:srgbClr val="FEC98A"/>
    <a:srgbClr val="7F7F7F"/>
    <a:srgbClr val="E8E8E8"/>
    <a:srgbClr val="47D45A"/>
    <a:srgbClr val="83C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37AE1A-E874-4219-99EF-5176ED32D598}" v="5" dt="2025-09-15T14:37:14.5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3" d="100"/>
          <a:sy n="43" d="100"/>
        </p:scale>
        <p:origin x="137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0050" y="1944130"/>
            <a:ext cx="15300564" cy="4135743"/>
          </a:xfrm>
        </p:spPr>
        <p:txBody>
          <a:bodyPr anchor="b"/>
          <a:lstStyle>
            <a:lvl1pPr algn="ctr">
              <a:defRPr sz="1039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0083" y="6239364"/>
            <a:ext cx="13500497" cy="2868071"/>
          </a:xfrm>
        </p:spPr>
        <p:txBody>
          <a:bodyPr/>
          <a:lstStyle>
            <a:lvl1pPr marL="0" indent="0" algn="ctr">
              <a:buNone/>
              <a:defRPr sz="4157"/>
            </a:lvl1pPr>
            <a:lvl2pPr marL="791962" indent="0" algn="ctr">
              <a:buNone/>
              <a:defRPr sz="3464"/>
            </a:lvl2pPr>
            <a:lvl3pPr marL="1583924" indent="0" algn="ctr">
              <a:buNone/>
              <a:defRPr sz="3118"/>
            </a:lvl3pPr>
            <a:lvl4pPr marL="2375886" indent="0" algn="ctr">
              <a:buNone/>
              <a:defRPr sz="2772"/>
            </a:lvl4pPr>
            <a:lvl5pPr marL="3167847" indent="0" algn="ctr">
              <a:buNone/>
              <a:defRPr sz="2772"/>
            </a:lvl5pPr>
            <a:lvl6pPr marL="3959809" indent="0" algn="ctr">
              <a:buNone/>
              <a:defRPr sz="2772"/>
            </a:lvl6pPr>
            <a:lvl7pPr marL="4751771" indent="0" algn="ctr">
              <a:buNone/>
              <a:defRPr sz="2772"/>
            </a:lvl7pPr>
            <a:lvl8pPr marL="5543733" indent="0" algn="ctr">
              <a:buNone/>
              <a:defRPr sz="2772"/>
            </a:lvl8pPr>
            <a:lvl9pPr marL="6335695" indent="0" algn="ctr">
              <a:buNone/>
              <a:defRPr sz="2772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0125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8411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81725" y="632461"/>
            <a:ext cx="3881393" cy="10067126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7546" y="632461"/>
            <a:ext cx="11419171" cy="10067126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660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2396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171" y="2961570"/>
            <a:ext cx="15525572" cy="4941443"/>
          </a:xfrm>
        </p:spPr>
        <p:txBody>
          <a:bodyPr anchor="b"/>
          <a:lstStyle>
            <a:lvl1pPr>
              <a:defRPr sz="1039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8171" y="7949760"/>
            <a:ext cx="15525572" cy="2598588"/>
          </a:xfrm>
        </p:spPr>
        <p:txBody>
          <a:bodyPr/>
          <a:lstStyle>
            <a:lvl1pPr marL="0" indent="0">
              <a:buNone/>
              <a:defRPr sz="4157">
                <a:solidFill>
                  <a:schemeClr val="tx1">
                    <a:tint val="82000"/>
                  </a:schemeClr>
                </a:solidFill>
              </a:defRPr>
            </a:lvl1pPr>
            <a:lvl2pPr marL="791962" indent="0">
              <a:buNone/>
              <a:defRPr sz="3464">
                <a:solidFill>
                  <a:schemeClr val="tx1">
                    <a:tint val="82000"/>
                  </a:schemeClr>
                </a:solidFill>
              </a:defRPr>
            </a:lvl2pPr>
            <a:lvl3pPr marL="1583924" indent="0">
              <a:buNone/>
              <a:defRPr sz="3118">
                <a:solidFill>
                  <a:schemeClr val="tx1">
                    <a:tint val="82000"/>
                  </a:schemeClr>
                </a:solidFill>
              </a:defRPr>
            </a:lvl3pPr>
            <a:lvl4pPr marL="2375886" indent="0">
              <a:buNone/>
              <a:defRPr sz="2772">
                <a:solidFill>
                  <a:schemeClr val="tx1">
                    <a:tint val="82000"/>
                  </a:schemeClr>
                </a:solidFill>
              </a:defRPr>
            </a:lvl4pPr>
            <a:lvl5pPr marL="3167847" indent="0">
              <a:buNone/>
              <a:defRPr sz="2772">
                <a:solidFill>
                  <a:schemeClr val="tx1">
                    <a:tint val="82000"/>
                  </a:schemeClr>
                </a:solidFill>
              </a:defRPr>
            </a:lvl5pPr>
            <a:lvl6pPr marL="3959809" indent="0">
              <a:buNone/>
              <a:defRPr sz="2772">
                <a:solidFill>
                  <a:schemeClr val="tx1">
                    <a:tint val="82000"/>
                  </a:schemeClr>
                </a:solidFill>
              </a:defRPr>
            </a:lvl6pPr>
            <a:lvl7pPr marL="4751771" indent="0">
              <a:buNone/>
              <a:defRPr sz="2772">
                <a:solidFill>
                  <a:schemeClr val="tx1">
                    <a:tint val="82000"/>
                  </a:schemeClr>
                </a:solidFill>
              </a:defRPr>
            </a:lvl7pPr>
            <a:lvl8pPr marL="5543733" indent="0">
              <a:buNone/>
              <a:defRPr sz="2772">
                <a:solidFill>
                  <a:schemeClr val="tx1">
                    <a:tint val="82000"/>
                  </a:schemeClr>
                </a:solidFill>
              </a:defRPr>
            </a:lvl8pPr>
            <a:lvl9pPr marL="6335695" indent="0">
              <a:buNone/>
              <a:defRPr sz="277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425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7545" y="3162304"/>
            <a:ext cx="7650282" cy="75372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836" y="3162304"/>
            <a:ext cx="7650282" cy="75372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5926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632464"/>
            <a:ext cx="15525572" cy="2296108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9892" y="2912070"/>
            <a:ext cx="7615123" cy="1427161"/>
          </a:xfrm>
        </p:spPr>
        <p:txBody>
          <a:bodyPr anchor="b"/>
          <a:lstStyle>
            <a:lvl1pPr marL="0" indent="0">
              <a:buNone/>
              <a:defRPr sz="4157" b="1"/>
            </a:lvl1pPr>
            <a:lvl2pPr marL="791962" indent="0">
              <a:buNone/>
              <a:defRPr sz="3464" b="1"/>
            </a:lvl2pPr>
            <a:lvl3pPr marL="1583924" indent="0">
              <a:buNone/>
              <a:defRPr sz="3118" b="1"/>
            </a:lvl3pPr>
            <a:lvl4pPr marL="2375886" indent="0">
              <a:buNone/>
              <a:defRPr sz="2772" b="1"/>
            </a:lvl4pPr>
            <a:lvl5pPr marL="3167847" indent="0">
              <a:buNone/>
              <a:defRPr sz="2772" b="1"/>
            </a:lvl5pPr>
            <a:lvl6pPr marL="3959809" indent="0">
              <a:buNone/>
              <a:defRPr sz="2772" b="1"/>
            </a:lvl6pPr>
            <a:lvl7pPr marL="4751771" indent="0">
              <a:buNone/>
              <a:defRPr sz="2772" b="1"/>
            </a:lvl7pPr>
            <a:lvl8pPr marL="5543733" indent="0">
              <a:buNone/>
              <a:defRPr sz="2772" b="1"/>
            </a:lvl8pPr>
            <a:lvl9pPr marL="6335695" indent="0">
              <a:buNone/>
              <a:defRPr sz="2772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892" y="4339231"/>
            <a:ext cx="7615123" cy="638235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2837" y="2912070"/>
            <a:ext cx="7652626" cy="1427161"/>
          </a:xfrm>
        </p:spPr>
        <p:txBody>
          <a:bodyPr anchor="b"/>
          <a:lstStyle>
            <a:lvl1pPr marL="0" indent="0">
              <a:buNone/>
              <a:defRPr sz="4157" b="1"/>
            </a:lvl1pPr>
            <a:lvl2pPr marL="791962" indent="0">
              <a:buNone/>
              <a:defRPr sz="3464" b="1"/>
            </a:lvl2pPr>
            <a:lvl3pPr marL="1583924" indent="0">
              <a:buNone/>
              <a:defRPr sz="3118" b="1"/>
            </a:lvl3pPr>
            <a:lvl4pPr marL="2375886" indent="0">
              <a:buNone/>
              <a:defRPr sz="2772" b="1"/>
            </a:lvl4pPr>
            <a:lvl5pPr marL="3167847" indent="0">
              <a:buNone/>
              <a:defRPr sz="2772" b="1"/>
            </a:lvl5pPr>
            <a:lvl6pPr marL="3959809" indent="0">
              <a:buNone/>
              <a:defRPr sz="2772" b="1"/>
            </a:lvl6pPr>
            <a:lvl7pPr marL="4751771" indent="0">
              <a:buNone/>
              <a:defRPr sz="2772" b="1"/>
            </a:lvl7pPr>
            <a:lvl8pPr marL="5543733" indent="0">
              <a:buNone/>
              <a:defRPr sz="2772" b="1"/>
            </a:lvl8pPr>
            <a:lvl9pPr marL="6335695" indent="0">
              <a:buNone/>
              <a:defRPr sz="2772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12837" y="4339231"/>
            <a:ext cx="7652626" cy="638235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205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970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0649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791951"/>
            <a:ext cx="5805682" cy="2771828"/>
          </a:xfrm>
        </p:spPr>
        <p:txBody>
          <a:bodyPr anchor="b"/>
          <a:lstStyle>
            <a:lvl1pPr>
              <a:defRPr sz="554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2626" y="1710397"/>
            <a:ext cx="9112836" cy="8441976"/>
          </a:xfrm>
        </p:spPr>
        <p:txBody>
          <a:bodyPr/>
          <a:lstStyle>
            <a:lvl1pPr>
              <a:defRPr sz="5543"/>
            </a:lvl1pPr>
            <a:lvl2pPr>
              <a:defRPr sz="4850"/>
            </a:lvl2pPr>
            <a:lvl3pPr>
              <a:defRPr sz="4157"/>
            </a:lvl3pPr>
            <a:lvl4pPr>
              <a:defRPr sz="3464"/>
            </a:lvl4pPr>
            <a:lvl5pPr>
              <a:defRPr sz="3464"/>
            </a:lvl5pPr>
            <a:lvl6pPr>
              <a:defRPr sz="3464"/>
            </a:lvl6pPr>
            <a:lvl7pPr>
              <a:defRPr sz="3464"/>
            </a:lvl7pPr>
            <a:lvl8pPr>
              <a:defRPr sz="3464"/>
            </a:lvl8pPr>
            <a:lvl9pPr>
              <a:defRPr sz="3464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3563779"/>
            <a:ext cx="5805682" cy="6602341"/>
          </a:xfrm>
        </p:spPr>
        <p:txBody>
          <a:bodyPr/>
          <a:lstStyle>
            <a:lvl1pPr marL="0" indent="0">
              <a:buNone/>
              <a:defRPr sz="2772"/>
            </a:lvl1pPr>
            <a:lvl2pPr marL="791962" indent="0">
              <a:buNone/>
              <a:defRPr sz="2425"/>
            </a:lvl2pPr>
            <a:lvl3pPr marL="1583924" indent="0">
              <a:buNone/>
              <a:defRPr sz="2079"/>
            </a:lvl3pPr>
            <a:lvl4pPr marL="2375886" indent="0">
              <a:buNone/>
              <a:defRPr sz="1732"/>
            </a:lvl4pPr>
            <a:lvl5pPr marL="3167847" indent="0">
              <a:buNone/>
              <a:defRPr sz="1732"/>
            </a:lvl5pPr>
            <a:lvl6pPr marL="3959809" indent="0">
              <a:buNone/>
              <a:defRPr sz="1732"/>
            </a:lvl6pPr>
            <a:lvl7pPr marL="4751771" indent="0">
              <a:buNone/>
              <a:defRPr sz="1732"/>
            </a:lvl7pPr>
            <a:lvl8pPr marL="5543733" indent="0">
              <a:buNone/>
              <a:defRPr sz="1732"/>
            </a:lvl8pPr>
            <a:lvl9pPr marL="6335695" indent="0">
              <a:buNone/>
              <a:defRPr sz="173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22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791951"/>
            <a:ext cx="5805682" cy="2771828"/>
          </a:xfrm>
        </p:spPr>
        <p:txBody>
          <a:bodyPr anchor="b"/>
          <a:lstStyle>
            <a:lvl1pPr>
              <a:defRPr sz="554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52626" y="1710397"/>
            <a:ext cx="9112836" cy="8441976"/>
          </a:xfrm>
        </p:spPr>
        <p:txBody>
          <a:bodyPr anchor="t"/>
          <a:lstStyle>
            <a:lvl1pPr marL="0" indent="0">
              <a:buNone/>
              <a:defRPr sz="5543"/>
            </a:lvl1pPr>
            <a:lvl2pPr marL="791962" indent="0">
              <a:buNone/>
              <a:defRPr sz="4850"/>
            </a:lvl2pPr>
            <a:lvl3pPr marL="1583924" indent="0">
              <a:buNone/>
              <a:defRPr sz="4157"/>
            </a:lvl3pPr>
            <a:lvl4pPr marL="2375886" indent="0">
              <a:buNone/>
              <a:defRPr sz="3464"/>
            </a:lvl4pPr>
            <a:lvl5pPr marL="3167847" indent="0">
              <a:buNone/>
              <a:defRPr sz="3464"/>
            </a:lvl5pPr>
            <a:lvl6pPr marL="3959809" indent="0">
              <a:buNone/>
              <a:defRPr sz="3464"/>
            </a:lvl6pPr>
            <a:lvl7pPr marL="4751771" indent="0">
              <a:buNone/>
              <a:defRPr sz="3464"/>
            </a:lvl7pPr>
            <a:lvl8pPr marL="5543733" indent="0">
              <a:buNone/>
              <a:defRPr sz="3464"/>
            </a:lvl8pPr>
            <a:lvl9pPr marL="6335695" indent="0">
              <a:buNone/>
              <a:defRPr sz="3464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3563779"/>
            <a:ext cx="5805682" cy="6602341"/>
          </a:xfrm>
        </p:spPr>
        <p:txBody>
          <a:bodyPr/>
          <a:lstStyle>
            <a:lvl1pPr marL="0" indent="0">
              <a:buNone/>
              <a:defRPr sz="2772"/>
            </a:lvl1pPr>
            <a:lvl2pPr marL="791962" indent="0">
              <a:buNone/>
              <a:defRPr sz="2425"/>
            </a:lvl2pPr>
            <a:lvl3pPr marL="1583924" indent="0">
              <a:buNone/>
              <a:defRPr sz="2079"/>
            </a:lvl3pPr>
            <a:lvl4pPr marL="2375886" indent="0">
              <a:buNone/>
              <a:defRPr sz="1732"/>
            </a:lvl4pPr>
            <a:lvl5pPr marL="3167847" indent="0">
              <a:buNone/>
              <a:defRPr sz="1732"/>
            </a:lvl5pPr>
            <a:lvl6pPr marL="3959809" indent="0">
              <a:buNone/>
              <a:defRPr sz="1732"/>
            </a:lvl6pPr>
            <a:lvl7pPr marL="4751771" indent="0">
              <a:buNone/>
              <a:defRPr sz="1732"/>
            </a:lvl7pPr>
            <a:lvl8pPr marL="5543733" indent="0">
              <a:buNone/>
              <a:defRPr sz="1732"/>
            </a:lvl8pPr>
            <a:lvl9pPr marL="6335695" indent="0">
              <a:buNone/>
              <a:defRPr sz="173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500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546" y="632464"/>
            <a:ext cx="15525572" cy="2296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7546" y="3162304"/>
            <a:ext cx="15525572" cy="7537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37546" y="11010319"/>
            <a:ext cx="4050149" cy="632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7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F1AC1C-359E-4A10-A644-198541D1C906}" type="datetimeFigureOut">
              <a:rPr lang="pt-BR" smtClean="0"/>
              <a:t>15/09/2025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62720" y="11010319"/>
            <a:ext cx="6075224" cy="632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7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712968" y="11010319"/>
            <a:ext cx="4050149" cy="632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7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7726E1-85D6-4FA2-BC66-24E7A9B22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307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583924" rtl="0" eaLnBrk="1" latinLnBrk="0" hangingPunct="1">
        <a:lnSpc>
          <a:spcPct val="90000"/>
        </a:lnSpc>
        <a:spcBef>
          <a:spcPct val="0"/>
        </a:spcBef>
        <a:buNone/>
        <a:defRPr sz="76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5981" indent="-395981" algn="l" defTabSz="1583924" rtl="0" eaLnBrk="1" latinLnBrk="0" hangingPunct="1">
        <a:lnSpc>
          <a:spcPct val="90000"/>
        </a:lnSpc>
        <a:spcBef>
          <a:spcPts val="1732"/>
        </a:spcBef>
        <a:buFont typeface="Arial" panose="020B0604020202020204" pitchFamily="34" charset="0"/>
        <a:buChar char="•"/>
        <a:defRPr sz="4850" kern="1200">
          <a:solidFill>
            <a:schemeClr val="tx1"/>
          </a:solidFill>
          <a:latin typeface="+mn-lt"/>
          <a:ea typeface="+mn-ea"/>
          <a:cs typeface="+mn-cs"/>
        </a:defRPr>
      </a:lvl1pPr>
      <a:lvl2pPr marL="1187943" indent="-395981" algn="l" defTabSz="1583924" rtl="0" eaLnBrk="1" latinLnBrk="0" hangingPunct="1">
        <a:lnSpc>
          <a:spcPct val="90000"/>
        </a:lnSpc>
        <a:spcBef>
          <a:spcPts val="866"/>
        </a:spcBef>
        <a:buFont typeface="Arial" panose="020B0604020202020204" pitchFamily="34" charset="0"/>
        <a:buChar char="•"/>
        <a:defRPr sz="4157" kern="1200">
          <a:solidFill>
            <a:schemeClr val="tx1"/>
          </a:solidFill>
          <a:latin typeface="+mn-lt"/>
          <a:ea typeface="+mn-ea"/>
          <a:cs typeface="+mn-cs"/>
        </a:defRPr>
      </a:lvl2pPr>
      <a:lvl3pPr marL="1979905" indent="-395981" algn="l" defTabSz="1583924" rtl="0" eaLnBrk="1" latinLnBrk="0" hangingPunct="1">
        <a:lnSpc>
          <a:spcPct val="90000"/>
        </a:lnSpc>
        <a:spcBef>
          <a:spcPts val="866"/>
        </a:spcBef>
        <a:buFont typeface="Arial" panose="020B0604020202020204" pitchFamily="34" charset="0"/>
        <a:buChar char="•"/>
        <a:defRPr sz="3464" kern="1200">
          <a:solidFill>
            <a:schemeClr val="tx1"/>
          </a:solidFill>
          <a:latin typeface="+mn-lt"/>
          <a:ea typeface="+mn-ea"/>
          <a:cs typeface="+mn-cs"/>
        </a:defRPr>
      </a:lvl3pPr>
      <a:lvl4pPr marL="2771866" indent="-395981" algn="l" defTabSz="1583924" rtl="0" eaLnBrk="1" latinLnBrk="0" hangingPunct="1">
        <a:lnSpc>
          <a:spcPct val="90000"/>
        </a:lnSpc>
        <a:spcBef>
          <a:spcPts val="866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4pPr>
      <a:lvl5pPr marL="3563828" indent="-395981" algn="l" defTabSz="1583924" rtl="0" eaLnBrk="1" latinLnBrk="0" hangingPunct="1">
        <a:lnSpc>
          <a:spcPct val="90000"/>
        </a:lnSpc>
        <a:spcBef>
          <a:spcPts val="866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5pPr>
      <a:lvl6pPr marL="4355790" indent="-395981" algn="l" defTabSz="1583924" rtl="0" eaLnBrk="1" latinLnBrk="0" hangingPunct="1">
        <a:lnSpc>
          <a:spcPct val="90000"/>
        </a:lnSpc>
        <a:spcBef>
          <a:spcPts val="866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6pPr>
      <a:lvl7pPr marL="5147752" indent="-395981" algn="l" defTabSz="1583924" rtl="0" eaLnBrk="1" latinLnBrk="0" hangingPunct="1">
        <a:lnSpc>
          <a:spcPct val="90000"/>
        </a:lnSpc>
        <a:spcBef>
          <a:spcPts val="866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7pPr>
      <a:lvl8pPr marL="5939714" indent="-395981" algn="l" defTabSz="1583924" rtl="0" eaLnBrk="1" latinLnBrk="0" hangingPunct="1">
        <a:lnSpc>
          <a:spcPct val="90000"/>
        </a:lnSpc>
        <a:spcBef>
          <a:spcPts val="866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8pPr>
      <a:lvl9pPr marL="6731676" indent="-395981" algn="l" defTabSz="1583924" rtl="0" eaLnBrk="1" latinLnBrk="0" hangingPunct="1">
        <a:lnSpc>
          <a:spcPct val="90000"/>
        </a:lnSpc>
        <a:spcBef>
          <a:spcPts val="866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83924" rtl="0" eaLnBrk="1" latinLnBrk="0" hangingPunct="1">
        <a:defRPr sz="3118" kern="1200">
          <a:solidFill>
            <a:schemeClr val="tx1"/>
          </a:solidFill>
          <a:latin typeface="+mn-lt"/>
          <a:ea typeface="+mn-ea"/>
          <a:cs typeface="+mn-cs"/>
        </a:defRPr>
      </a:lvl1pPr>
      <a:lvl2pPr marL="791962" algn="l" defTabSz="1583924" rtl="0" eaLnBrk="1" latinLnBrk="0" hangingPunct="1">
        <a:defRPr sz="3118" kern="1200">
          <a:solidFill>
            <a:schemeClr val="tx1"/>
          </a:solidFill>
          <a:latin typeface="+mn-lt"/>
          <a:ea typeface="+mn-ea"/>
          <a:cs typeface="+mn-cs"/>
        </a:defRPr>
      </a:lvl2pPr>
      <a:lvl3pPr marL="1583924" algn="l" defTabSz="1583924" rtl="0" eaLnBrk="1" latinLnBrk="0" hangingPunct="1"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375886" algn="l" defTabSz="1583924" rtl="0" eaLnBrk="1" latinLnBrk="0" hangingPunct="1">
        <a:defRPr sz="3118" kern="1200">
          <a:solidFill>
            <a:schemeClr val="tx1"/>
          </a:solidFill>
          <a:latin typeface="+mn-lt"/>
          <a:ea typeface="+mn-ea"/>
          <a:cs typeface="+mn-cs"/>
        </a:defRPr>
      </a:lvl4pPr>
      <a:lvl5pPr marL="3167847" algn="l" defTabSz="1583924" rtl="0" eaLnBrk="1" latinLnBrk="0" hangingPunct="1">
        <a:defRPr sz="3118" kern="1200">
          <a:solidFill>
            <a:schemeClr val="tx1"/>
          </a:solidFill>
          <a:latin typeface="+mn-lt"/>
          <a:ea typeface="+mn-ea"/>
          <a:cs typeface="+mn-cs"/>
        </a:defRPr>
      </a:lvl5pPr>
      <a:lvl6pPr marL="3959809" algn="l" defTabSz="1583924" rtl="0" eaLnBrk="1" latinLnBrk="0" hangingPunct="1">
        <a:defRPr sz="3118" kern="1200">
          <a:solidFill>
            <a:schemeClr val="tx1"/>
          </a:solidFill>
          <a:latin typeface="+mn-lt"/>
          <a:ea typeface="+mn-ea"/>
          <a:cs typeface="+mn-cs"/>
        </a:defRPr>
      </a:lvl6pPr>
      <a:lvl7pPr marL="4751771" algn="l" defTabSz="1583924" rtl="0" eaLnBrk="1" latinLnBrk="0" hangingPunct="1">
        <a:defRPr sz="3118" kern="1200">
          <a:solidFill>
            <a:schemeClr val="tx1"/>
          </a:solidFill>
          <a:latin typeface="+mn-lt"/>
          <a:ea typeface="+mn-ea"/>
          <a:cs typeface="+mn-cs"/>
        </a:defRPr>
      </a:lvl7pPr>
      <a:lvl8pPr marL="5543733" algn="l" defTabSz="1583924" rtl="0" eaLnBrk="1" latinLnBrk="0" hangingPunct="1">
        <a:defRPr sz="3118" kern="1200">
          <a:solidFill>
            <a:schemeClr val="tx1"/>
          </a:solidFill>
          <a:latin typeface="+mn-lt"/>
          <a:ea typeface="+mn-ea"/>
          <a:cs typeface="+mn-cs"/>
        </a:defRPr>
      </a:lvl8pPr>
      <a:lvl9pPr marL="6335695" algn="l" defTabSz="1583924" rtl="0" eaLnBrk="1" latinLnBrk="0" hangingPunct="1">
        <a:defRPr sz="31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Agrupar 62">
            <a:extLst>
              <a:ext uri="{FF2B5EF4-FFF2-40B4-BE49-F238E27FC236}">
                <a16:creationId xmlns:a16="http://schemas.microsoft.com/office/drawing/2014/main" id="{5CFE570B-324A-9E02-6638-465628E724A6}"/>
              </a:ext>
            </a:extLst>
          </p:cNvPr>
          <p:cNvGrpSpPr/>
          <p:nvPr/>
        </p:nvGrpSpPr>
        <p:grpSpPr>
          <a:xfrm>
            <a:off x="251133" y="3694973"/>
            <a:ext cx="17498395" cy="6107355"/>
            <a:chOff x="180005" y="3063452"/>
            <a:chExt cx="19065703" cy="6431228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22B079FC-BA2C-8C53-9525-DC644121BEAA}"/>
                </a:ext>
              </a:extLst>
            </p:cNvPr>
            <p:cNvSpPr/>
            <p:nvPr/>
          </p:nvSpPr>
          <p:spPr>
            <a:xfrm>
              <a:off x="180005" y="3063452"/>
              <a:ext cx="2910107" cy="1211209"/>
            </a:xfrm>
            <a:prstGeom prst="rect">
              <a:avLst/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541" dirty="0" err="1">
                  <a:solidFill>
                    <a:schemeClr val="tx1"/>
                  </a:solidFill>
                  <a:latin typeface="Arial Nova" panose="020B0504020202020204" pitchFamily="34" charset="0"/>
                </a:rPr>
                <a:t>Text</a:t>
              </a:r>
              <a:r>
                <a:rPr lang="pt-BR" sz="3541" dirty="0">
                  <a:solidFill>
                    <a:schemeClr val="tx1"/>
                  </a:solidFill>
                  <a:latin typeface="Arial Nova" panose="020B0504020202020204" pitchFamily="34" charset="0"/>
                </a:rPr>
                <a:t> </a:t>
              </a:r>
              <a:r>
                <a:rPr lang="pt-BR" sz="3541" dirty="0" err="1">
                  <a:solidFill>
                    <a:schemeClr val="tx1"/>
                  </a:solidFill>
                  <a:latin typeface="Arial Nova" panose="020B0504020202020204" pitchFamily="34" charset="0"/>
                </a:rPr>
                <a:t>cleaning</a:t>
              </a:r>
              <a:endParaRPr lang="pt-BR" sz="3541" dirty="0">
                <a:solidFill>
                  <a:schemeClr val="tx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85CF9190-2D3A-5608-C0ED-F26472944893}"/>
                </a:ext>
              </a:extLst>
            </p:cNvPr>
            <p:cNvSpPr/>
            <p:nvPr/>
          </p:nvSpPr>
          <p:spPr>
            <a:xfrm>
              <a:off x="180005" y="8354639"/>
              <a:ext cx="2910107" cy="1140041"/>
            </a:xfrm>
            <a:prstGeom prst="rect">
              <a:avLst/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541" dirty="0" err="1">
                  <a:solidFill>
                    <a:schemeClr val="tx1"/>
                  </a:solidFill>
                  <a:latin typeface="Arial Nova" panose="020B0504020202020204" pitchFamily="34" charset="0"/>
                </a:rPr>
                <a:t>Stopword</a:t>
              </a:r>
              <a:r>
                <a:rPr lang="pt-BR" sz="3541" dirty="0">
                  <a:solidFill>
                    <a:schemeClr val="tx1"/>
                  </a:solidFill>
                  <a:latin typeface="Arial Nova" panose="020B0504020202020204" pitchFamily="34" charset="0"/>
                </a:rPr>
                <a:t> </a:t>
              </a:r>
              <a:r>
                <a:rPr lang="pt-BR" sz="3541" dirty="0" err="1">
                  <a:solidFill>
                    <a:schemeClr val="tx1"/>
                  </a:solidFill>
                  <a:latin typeface="Arial Nova" panose="020B0504020202020204" pitchFamily="34" charset="0"/>
                </a:rPr>
                <a:t>removal</a:t>
              </a:r>
              <a:endParaRPr lang="pt-BR" sz="3541" dirty="0">
                <a:solidFill>
                  <a:schemeClr val="tx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423A8DE9-3C6A-2FF3-77B5-824BD220A7DA}"/>
                </a:ext>
              </a:extLst>
            </p:cNvPr>
            <p:cNvSpPr/>
            <p:nvPr/>
          </p:nvSpPr>
          <p:spPr>
            <a:xfrm>
              <a:off x="180005" y="5744625"/>
              <a:ext cx="2910107" cy="1211210"/>
            </a:xfrm>
            <a:prstGeom prst="rect">
              <a:avLst/>
            </a:prstGeom>
            <a:solidFill>
              <a:srgbClr val="83CBE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541" dirty="0" err="1">
                  <a:solidFill>
                    <a:schemeClr val="tx1"/>
                  </a:solidFill>
                  <a:latin typeface="Arial Nova" panose="020B0504020202020204" pitchFamily="34" charset="0"/>
                </a:rPr>
                <a:t>Stroke</a:t>
              </a:r>
              <a:r>
                <a:rPr lang="pt-BR" sz="3541" dirty="0">
                  <a:solidFill>
                    <a:schemeClr val="tx1"/>
                  </a:solidFill>
                  <a:latin typeface="Arial Nova" panose="020B0504020202020204" pitchFamily="34" charset="0"/>
                </a:rPr>
                <a:t> </a:t>
              </a:r>
              <a:r>
                <a:rPr lang="pt-BR" sz="3541" dirty="0" err="1">
                  <a:solidFill>
                    <a:schemeClr val="tx1"/>
                  </a:solidFill>
                  <a:latin typeface="Arial Nova" panose="020B0504020202020204" pitchFamily="34" charset="0"/>
                </a:rPr>
                <a:t>database</a:t>
              </a:r>
              <a:endParaRPr lang="pt-BR" sz="3541" dirty="0">
                <a:solidFill>
                  <a:schemeClr val="tx1"/>
                </a:solidFill>
                <a:latin typeface="Arial Nova" panose="020B0504020202020204" pitchFamily="34" charset="0"/>
              </a:endParaRPr>
            </a:p>
          </p:txBody>
        </p:sp>
        <p:cxnSp>
          <p:nvCxnSpPr>
            <p:cNvPr id="12" name="Conector de Seta Reta 11">
              <a:extLst>
                <a:ext uri="{FF2B5EF4-FFF2-40B4-BE49-F238E27FC236}">
                  <a16:creationId xmlns:a16="http://schemas.microsoft.com/office/drawing/2014/main" id="{81CE54BC-1D64-07CB-66BB-C909835D119C}"/>
                </a:ext>
              </a:extLst>
            </p:cNvPr>
            <p:cNvCxnSpPr>
              <a:cxnSpLocks/>
              <a:stCxn id="4" idx="2"/>
              <a:endCxn id="6" idx="0"/>
            </p:cNvCxnSpPr>
            <p:nvPr/>
          </p:nvCxnSpPr>
          <p:spPr>
            <a:xfrm>
              <a:off x="1635059" y="4274661"/>
              <a:ext cx="0" cy="146996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de Seta Reta 13">
              <a:extLst>
                <a:ext uri="{FF2B5EF4-FFF2-40B4-BE49-F238E27FC236}">
                  <a16:creationId xmlns:a16="http://schemas.microsoft.com/office/drawing/2014/main" id="{43ABFE74-D60E-39A3-22FC-9C00761561DE}"/>
                </a:ext>
              </a:extLst>
            </p:cNvPr>
            <p:cNvCxnSpPr>
              <a:cxnSpLocks/>
              <a:stCxn id="6" idx="2"/>
              <a:endCxn id="5" idx="0"/>
            </p:cNvCxnSpPr>
            <p:nvPr/>
          </p:nvCxnSpPr>
          <p:spPr>
            <a:xfrm>
              <a:off x="1635059" y="6955835"/>
              <a:ext cx="0" cy="1398804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1722FD69-B3ED-1B17-631F-F8AEF1FE8CA1}"/>
                </a:ext>
              </a:extLst>
            </p:cNvPr>
            <p:cNvSpPr/>
            <p:nvPr/>
          </p:nvSpPr>
          <p:spPr>
            <a:xfrm>
              <a:off x="3945145" y="4803344"/>
              <a:ext cx="3071445" cy="870119"/>
            </a:xfrm>
            <a:prstGeom prst="rect">
              <a:avLst/>
            </a:prstGeom>
            <a:solidFill>
              <a:srgbClr val="FEC98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541" dirty="0">
                  <a:solidFill>
                    <a:schemeClr val="tx1"/>
                  </a:solidFill>
                  <a:latin typeface="Arial Nova" panose="020B0504020202020204" pitchFamily="34" charset="0"/>
                </a:rPr>
                <a:t>LVO negative</a:t>
              </a:r>
            </a:p>
          </p:txBody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52726353-419A-4F25-C80B-032403C2394E}"/>
                </a:ext>
              </a:extLst>
            </p:cNvPr>
            <p:cNvSpPr/>
            <p:nvPr/>
          </p:nvSpPr>
          <p:spPr>
            <a:xfrm>
              <a:off x="3945146" y="6955835"/>
              <a:ext cx="2910107" cy="870119"/>
            </a:xfrm>
            <a:prstGeom prst="rect">
              <a:avLst/>
            </a:prstGeom>
            <a:solidFill>
              <a:srgbClr val="47D45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541" dirty="0">
                  <a:solidFill>
                    <a:schemeClr val="tx1"/>
                  </a:solidFill>
                  <a:latin typeface="Arial Nova" panose="020B0504020202020204" pitchFamily="34" charset="0"/>
                </a:rPr>
                <a:t>LVO positive</a:t>
              </a:r>
            </a:p>
          </p:txBody>
        </p:sp>
        <p:cxnSp>
          <p:nvCxnSpPr>
            <p:cNvPr id="18" name="Conector de Seta Reta 17">
              <a:extLst>
                <a:ext uri="{FF2B5EF4-FFF2-40B4-BE49-F238E27FC236}">
                  <a16:creationId xmlns:a16="http://schemas.microsoft.com/office/drawing/2014/main" id="{16C044D3-3873-FA6D-6354-C394A228A005}"/>
                </a:ext>
              </a:extLst>
            </p:cNvPr>
            <p:cNvCxnSpPr>
              <a:cxnSpLocks/>
              <a:stCxn id="6" idx="3"/>
              <a:endCxn id="15" idx="1"/>
            </p:cNvCxnSpPr>
            <p:nvPr/>
          </p:nvCxnSpPr>
          <p:spPr>
            <a:xfrm flipV="1">
              <a:off x="3090112" y="5238403"/>
              <a:ext cx="855032" cy="111182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de Seta Reta 19">
              <a:extLst>
                <a:ext uri="{FF2B5EF4-FFF2-40B4-BE49-F238E27FC236}">
                  <a16:creationId xmlns:a16="http://schemas.microsoft.com/office/drawing/2014/main" id="{809E632D-8AD4-E05F-14C3-E9B5EF702FEC}"/>
                </a:ext>
              </a:extLst>
            </p:cNvPr>
            <p:cNvCxnSpPr>
              <a:cxnSpLocks/>
              <a:stCxn id="6" idx="3"/>
              <a:endCxn id="16" idx="1"/>
            </p:cNvCxnSpPr>
            <p:nvPr/>
          </p:nvCxnSpPr>
          <p:spPr>
            <a:xfrm>
              <a:off x="3090112" y="6350230"/>
              <a:ext cx="855034" cy="104066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880014DD-6634-E40B-4ADA-3E6DCEC914AE}"/>
                </a:ext>
              </a:extLst>
            </p:cNvPr>
            <p:cNvSpPr/>
            <p:nvPr/>
          </p:nvSpPr>
          <p:spPr>
            <a:xfrm>
              <a:off x="7849478" y="5812106"/>
              <a:ext cx="2910107" cy="1076246"/>
            </a:xfrm>
            <a:prstGeom prst="rect">
              <a:avLst/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541" dirty="0" err="1">
                  <a:solidFill>
                    <a:schemeClr val="tx1"/>
                  </a:solidFill>
                  <a:latin typeface="Arial Nova" panose="020B0504020202020204" pitchFamily="34" charset="0"/>
                </a:rPr>
                <a:t>Tokenization</a:t>
              </a:r>
              <a:endParaRPr lang="pt-BR" sz="3541" dirty="0">
                <a:solidFill>
                  <a:schemeClr val="tx1"/>
                </a:solidFill>
                <a:latin typeface="Arial Nova" panose="020B0504020202020204" pitchFamily="34" charset="0"/>
              </a:endParaRPr>
            </a:p>
          </p:txBody>
        </p:sp>
        <p:cxnSp>
          <p:nvCxnSpPr>
            <p:cNvPr id="27" name="Conector de Seta Reta 26">
              <a:extLst>
                <a:ext uri="{FF2B5EF4-FFF2-40B4-BE49-F238E27FC236}">
                  <a16:creationId xmlns:a16="http://schemas.microsoft.com/office/drawing/2014/main" id="{5FAD0CC7-34F7-DA6F-3772-1C9C7CE4E223}"/>
                </a:ext>
              </a:extLst>
            </p:cNvPr>
            <p:cNvCxnSpPr>
              <a:cxnSpLocks/>
              <a:stCxn id="15" idx="3"/>
              <a:endCxn id="25" idx="1"/>
            </p:cNvCxnSpPr>
            <p:nvPr/>
          </p:nvCxnSpPr>
          <p:spPr>
            <a:xfrm>
              <a:off x="7016590" y="5238403"/>
              <a:ext cx="832888" cy="111182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de Seta Reta 28">
              <a:extLst>
                <a:ext uri="{FF2B5EF4-FFF2-40B4-BE49-F238E27FC236}">
                  <a16:creationId xmlns:a16="http://schemas.microsoft.com/office/drawing/2014/main" id="{9CB6AB9E-8257-6206-5E75-B7CAC4B058CE}"/>
                </a:ext>
              </a:extLst>
            </p:cNvPr>
            <p:cNvCxnSpPr>
              <a:cxnSpLocks/>
              <a:stCxn id="16" idx="3"/>
              <a:endCxn id="25" idx="1"/>
            </p:cNvCxnSpPr>
            <p:nvPr/>
          </p:nvCxnSpPr>
          <p:spPr>
            <a:xfrm flipV="1">
              <a:off x="6855253" y="6350230"/>
              <a:ext cx="994225" cy="104066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581EB94C-B62C-18E2-C2C2-F8F0A412D27C}"/>
                </a:ext>
              </a:extLst>
            </p:cNvPr>
            <p:cNvSpPr/>
            <p:nvPr/>
          </p:nvSpPr>
          <p:spPr>
            <a:xfrm>
              <a:off x="11576237" y="5447625"/>
              <a:ext cx="3334312" cy="1805206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541" dirty="0">
                  <a:solidFill>
                    <a:schemeClr val="tx1"/>
                  </a:solidFill>
                  <a:latin typeface="Arial Nova" panose="020B0504020202020204" pitchFamily="34" charset="0"/>
                </a:rPr>
                <a:t>LLM (</a:t>
              </a:r>
              <a:r>
                <a:rPr lang="pt-BR" sz="3541" dirty="0" err="1">
                  <a:solidFill>
                    <a:schemeClr val="tx1"/>
                  </a:solidFill>
                  <a:latin typeface="Arial Nova" panose="020B0504020202020204" pitchFamily="34" charset="0"/>
                </a:rPr>
                <a:t>BioBERT</a:t>
              </a:r>
              <a:r>
                <a:rPr lang="pt-BR" sz="3541" dirty="0">
                  <a:solidFill>
                    <a:schemeClr val="tx1"/>
                  </a:solidFill>
                  <a:latin typeface="Arial Nova" panose="020B0504020202020204" pitchFamily="34" charset="0"/>
                </a:rPr>
                <a:t> GPT)</a:t>
              </a: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E73D33C9-E813-5FEB-3FED-EA932F21B367}"/>
                </a:ext>
              </a:extLst>
            </p:cNvPr>
            <p:cNvSpPr/>
            <p:nvPr/>
          </p:nvSpPr>
          <p:spPr>
            <a:xfrm>
              <a:off x="16005589" y="4274660"/>
              <a:ext cx="3240119" cy="1398802"/>
            </a:xfrm>
            <a:prstGeom prst="rect">
              <a:avLst/>
            </a:prstGeom>
            <a:solidFill>
              <a:srgbClr val="F2AA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541" dirty="0">
                  <a:solidFill>
                    <a:schemeClr val="tx1"/>
                  </a:solidFill>
                  <a:latin typeface="Arial Nova" panose="020B0504020202020204" pitchFamily="34" charset="0"/>
                </a:rPr>
                <a:t>LVO negative</a:t>
              </a:r>
            </a:p>
            <a:p>
              <a:pPr algn="ctr"/>
              <a:r>
                <a:rPr lang="pt-BR" sz="3541" dirty="0">
                  <a:solidFill>
                    <a:schemeClr val="tx1"/>
                  </a:solidFill>
                  <a:latin typeface="Arial Nova" panose="020B0504020202020204" pitchFamily="34" charset="0"/>
                </a:rPr>
                <a:t>(</a:t>
              </a:r>
              <a:r>
                <a:rPr lang="pt-BR" sz="3541" dirty="0" err="1">
                  <a:solidFill>
                    <a:schemeClr val="tx1"/>
                  </a:solidFill>
                  <a:latin typeface="Arial Nova" panose="020B0504020202020204" pitchFamily="34" charset="0"/>
                </a:rPr>
                <a:t>embeddings</a:t>
              </a:r>
              <a:r>
                <a:rPr lang="pt-BR" sz="3541" dirty="0">
                  <a:solidFill>
                    <a:schemeClr val="tx1"/>
                  </a:solidFill>
                  <a:latin typeface="Arial Nova" panose="020B0504020202020204" pitchFamily="34" charset="0"/>
                </a:rPr>
                <a:t>)</a:t>
              </a:r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F461D608-498E-3154-7224-DAEE391624B8}"/>
                </a:ext>
              </a:extLst>
            </p:cNvPr>
            <p:cNvSpPr/>
            <p:nvPr/>
          </p:nvSpPr>
          <p:spPr>
            <a:xfrm>
              <a:off x="16005589" y="6955837"/>
              <a:ext cx="3240119" cy="1398802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541" dirty="0">
                  <a:solidFill>
                    <a:schemeClr val="tx1"/>
                  </a:solidFill>
                  <a:latin typeface="Arial Nova" panose="020B0504020202020204" pitchFamily="34" charset="0"/>
                </a:rPr>
                <a:t>LVO positive</a:t>
              </a:r>
            </a:p>
            <a:p>
              <a:pPr algn="ctr"/>
              <a:r>
                <a:rPr lang="pt-BR" sz="3541" dirty="0">
                  <a:solidFill>
                    <a:schemeClr val="tx1"/>
                  </a:solidFill>
                  <a:latin typeface="Arial Nova" panose="020B0504020202020204" pitchFamily="34" charset="0"/>
                </a:rPr>
                <a:t>(</a:t>
              </a:r>
              <a:r>
                <a:rPr lang="pt-BR" sz="3541" dirty="0" err="1">
                  <a:solidFill>
                    <a:schemeClr val="tx1"/>
                  </a:solidFill>
                  <a:latin typeface="Arial Nova" panose="020B0504020202020204" pitchFamily="34" charset="0"/>
                </a:rPr>
                <a:t>embeddings</a:t>
              </a:r>
              <a:r>
                <a:rPr lang="pt-BR" sz="3541" dirty="0">
                  <a:solidFill>
                    <a:schemeClr val="tx1"/>
                  </a:solidFill>
                  <a:latin typeface="Arial Nova" panose="020B0504020202020204" pitchFamily="34" charset="0"/>
                </a:rPr>
                <a:t>)</a:t>
              </a:r>
            </a:p>
          </p:txBody>
        </p:sp>
        <p:cxnSp>
          <p:nvCxnSpPr>
            <p:cNvPr id="41" name="Conector de Seta Reta 40">
              <a:extLst>
                <a:ext uri="{FF2B5EF4-FFF2-40B4-BE49-F238E27FC236}">
                  <a16:creationId xmlns:a16="http://schemas.microsoft.com/office/drawing/2014/main" id="{64143829-8267-09C8-7411-639B142DCA1A}"/>
                </a:ext>
              </a:extLst>
            </p:cNvPr>
            <p:cNvCxnSpPr>
              <a:cxnSpLocks/>
              <a:stCxn id="25" idx="3"/>
              <a:endCxn id="36" idx="1"/>
            </p:cNvCxnSpPr>
            <p:nvPr/>
          </p:nvCxnSpPr>
          <p:spPr>
            <a:xfrm flipV="1">
              <a:off x="10759585" y="6350229"/>
              <a:ext cx="816652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de Seta Reta 42">
              <a:extLst>
                <a:ext uri="{FF2B5EF4-FFF2-40B4-BE49-F238E27FC236}">
                  <a16:creationId xmlns:a16="http://schemas.microsoft.com/office/drawing/2014/main" id="{1FD66FCC-0278-AF8D-91F4-B34D93216B0C}"/>
                </a:ext>
              </a:extLst>
            </p:cNvPr>
            <p:cNvCxnSpPr>
              <a:cxnSpLocks/>
              <a:stCxn id="36" idx="3"/>
              <a:endCxn id="37" idx="1"/>
            </p:cNvCxnSpPr>
            <p:nvPr/>
          </p:nvCxnSpPr>
          <p:spPr>
            <a:xfrm flipV="1">
              <a:off x="14910550" y="4974062"/>
              <a:ext cx="1095039" cy="137616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ector de Seta Reta 44">
              <a:extLst>
                <a:ext uri="{FF2B5EF4-FFF2-40B4-BE49-F238E27FC236}">
                  <a16:creationId xmlns:a16="http://schemas.microsoft.com/office/drawing/2014/main" id="{CD61E5CB-FC8A-9957-6352-B76B58B7A77C}"/>
                </a:ext>
              </a:extLst>
            </p:cNvPr>
            <p:cNvCxnSpPr>
              <a:cxnSpLocks/>
              <a:stCxn id="36" idx="3"/>
              <a:endCxn id="39" idx="1"/>
            </p:cNvCxnSpPr>
            <p:nvPr/>
          </p:nvCxnSpPr>
          <p:spPr>
            <a:xfrm>
              <a:off x="14910550" y="6350229"/>
              <a:ext cx="1095039" cy="130501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936674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b2519e9-a305-497f-a379-da3f57128b39">
      <Terms xmlns="http://schemas.microsoft.com/office/infopath/2007/PartnerControls"/>
    </lcf76f155ced4ddcb4097134ff3c332f>
    <TaxCatchAll xmlns="e9581cd1-43a4-4a92-ad08-cc687fe561d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0E79E9549BC9247A520D3A09789168D" ma:contentTypeVersion="16" ma:contentTypeDescription="Crie um novo documento." ma:contentTypeScope="" ma:versionID="bf619e76bb1efe1ae65d4593f6632b38">
  <xsd:schema xmlns:xsd="http://www.w3.org/2001/XMLSchema" xmlns:xs="http://www.w3.org/2001/XMLSchema" xmlns:p="http://schemas.microsoft.com/office/2006/metadata/properties" xmlns:ns2="cb2519e9-a305-497f-a379-da3f57128b39" xmlns:ns3="e9581cd1-43a4-4a92-ad08-cc687fe561d2" targetNamespace="http://schemas.microsoft.com/office/2006/metadata/properties" ma:root="true" ma:fieldsID="6f68a939dc3c842df641caf610e70b24" ns2:_="" ns3:_="">
    <xsd:import namespace="cb2519e9-a305-497f-a379-da3f57128b39"/>
    <xsd:import namespace="e9581cd1-43a4-4a92-ad08-cc687fe561d2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2519e9-a305-497f-a379-da3f57128b3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Marcações de imagem" ma:readOnly="false" ma:fieldId="{5cf76f15-5ced-4ddc-b409-7134ff3c332f}" ma:taxonomyMulti="true" ma:sspId="9d05bd75-bb08-4056-a79f-fd3238aa17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581cd1-43a4-4a92-ad08-cc687fe561d2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75fca781-b0b2-459e-988b-f5ef90c788fd}" ma:internalName="TaxCatchAll" ma:showField="CatchAllData" ma:web="e9581cd1-43a4-4a92-ad08-cc687fe561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BF169EB-B498-4237-BA22-13230D113FEA}">
  <ds:schemaRefs>
    <ds:schemaRef ds:uri="http://schemas.microsoft.com/office/2006/metadata/properties"/>
    <ds:schemaRef ds:uri="http://schemas.microsoft.com/office/infopath/2007/PartnerControls"/>
    <ds:schemaRef ds:uri="cb2519e9-a305-497f-a379-da3f57128b39"/>
    <ds:schemaRef ds:uri="e9581cd1-43a4-4a92-ad08-cc687fe561d2"/>
  </ds:schemaRefs>
</ds:datastoreItem>
</file>

<file path=customXml/itemProps2.xml><?xml version="1.0" encoding="utf-8"?>
<ds:datastoreItem xmlns:ds="http://schemas.openxmlformats.org/officeDocument/2006/customXml" ds:itemID="{5F6CA8A7-0C9B-4196-B53E-9EDD8DD19B4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C37050-75DA-4B20-9EEC-FBBE5275F7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2519e9-a305-497f-a379-da3f57128b39"/>
    <ds:schemaRef ds:uri="e9581cd1-43a4-4a92-ad08-cc687fe561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</TotalTime>
  <Words>26</Words>
  <Application>Microsoft Office PowerPoint</Application>
  <PresentationFormat>Personalizar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Arial Nova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João Brainer Clares de Andrade</dc:creator>
  <cp:lastModifiedBy>Denise ABN</cp:lastModifiedBy>
  <cp:revision>4</cp:revision>
  <dcterms:created xsi:type="dcterms:W3CDTF">2025-03-21T20:39:12Z</dcterms:created>
  <dcterms:modified xsi:type="dcterms:W3CDTF">2025-09-15T16:57:02Z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0x010100F0E79E9549BC9247A520D3A09789168D</vt:lpwstr>
  </property>
</Properties>
</file>